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380" r:id="rId2"/>
    <p:sldId id="381" r:id="rId3"/>
    <p:sldId id="382" r:id="rId4"/>
    <p:sldId id="38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F570B-AE56-44EF-84B9-1FA45F16A666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5F952-0872-45DA-AF20-3FBC83E91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62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AE2CD09B-AC19-4D0D-AEC9-3129FE1DB2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83" y="2928220"/>
            <a:ext cx="5272283" cy="2333011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8584021-5E35-480D-BEAB-463DB622AB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4680001"/>
            <a:ext cx="4716826" cy="581230"/>
          </a:xfrm>
          <a:prstGeom prst="rect">
            <a:avLst/>
          </a:prstGeom>
        </p:spPr>
        <p:txBody>
          <a:bodyPr/>
          <a:lstStyle>
            <a:lvl1pPr>
              <a:defRPr sz="2160" b="0">
                <a:solidFill>
                  <a:srgbClr val="FF8200"/>
                </a:solidFill>
              </a:defRPr>
            </a:lvl1pPr>
          </a:lstStyle>
          <a:p>
            <a:r>
              <a:rPr lang="en-GB" dirty="0"/>
              <a:t>Author Name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F6040F1-3E25-482E-ABEB-98CE196E1D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3312000"/>
            <a:ext cx="4716826" cy="983955"/>
          </a:xfrm>
          <a:prstGeom prst="rect">
            <a:avLst/>
          </a:prstGeom>
        </p:spPr>
        <p:txBody>
          <a:bodyPr/>
          <a:lstStyle>
            <a:lvl1pPr>
              <a:defRPr sz="3840">
                <a:solidFill>
                  <a:schemeClr val="bg1"/>
                </a:solidFill>
              </a:defRPr>
            </a:lvl1pPr>
          </a:lstStyle>
          <a:p>
            <a:r>
              <a:rPr lang="en-GB" b="0" dirty="0"/>
              <a:t>Title goes here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1573BB0-2A0F-4309-8BA4-966767F58AB7}"/>
              </a:ext>
            </a:extLst>
          </p:cNvPr>
          <p:cNvCxnSpPr/>
          <p:nvPr userDrawn="1"/>
        </p:nvCxnSpPr>
        <p:spPr>
          <a:xfrm>
            <a:off x="-2" y="6426000"/>
            <a:ext cx="12192002" cy="0"/>
          </a:xfrm>
          <a:prstGeom prst="line">
            <a:avLst/>
          </a:prstGeom>
          <a:ln w="139700">
            <a:solidFill>
              <a:srgbClr val="007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4678B83-426D-62FC-AE3B-3BDA2A6CB16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56" y="175672"/>
            <a:ext cx="2808311" cy="56253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340FA3-390C-AE69-1EDB-4D9EE8D34ABC}"/>
              </a:ext>
            </a:extLst>
          </p:cNvPr>
          <p:cNvSpPr txBox="1"/>
          <p:nvPr userDrawn="1"/>
        </p:nvSpPr>
        <p:spPr>
          <a:xfrm>
            <a:off x="8519618" y="26482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Home Inst. Logo</a:t>
            </a:r>
          </a:p>
        </p:txBody>
      </p:sp>
      <p:pic>
        <p:nvPicPr>
          <p:cNvPr id="8" name="Picture 7" descr="COST Actions – People In Motion">
            <a:extLst>
              <a:ext uri="{FF2B5EF4-FFF2-40B4-BE49-F238E27FC236}">
                <a16:creationId xmlns:a16="http://schemas.microsoft.com/office/drawing/2014/main" id="{94F461C7-1E71-6BD7-444F-104EBF35155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330" y="272250"/>
            <a:ext cx="1428750" cy="54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ED73C30-73A7-57DE-0F5B-762D30B2CFA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926" y="193231"/>
            <a:ext cx="829127" cy="8396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C731DAF-E733-9F1D-4460-1E245780F8C7}"/>
              </a:ext>
            </a:extLst>
          </p:cNvPr>
          <p:cNvSpPr txBox="1"/>
          <p:nvPr userDrawn="1"/>
        </p:nvSpPr>
        <p:spPr>
          <a:xfrm>
            <a:off x="6259749" y="24371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Host Inst. Logo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4C5568-F107-EA3F-9D1D-4C832D11701D}"/>
              </a:ext>
            </a:extLst>
          </p:cNvPr>
          <p:cNvSpPr txBox="1"/>
          <p:nvPr userDrawn="1"/>
        </p:nvSpPr>
        <p:spPr>
          <a:xfrm>
            <a:off x="92144" y="688055"/>
            <a:ext cx="32107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170" marR="0">
              <a:spcBef>
                <a:spcPts val="0"/>
              </a:spcBef>
              <a:spcAft>
                <a:spcPts val="0"/>
              </a:spcAft>
              <a:tabLst>
                <a:tab pos="2865755" algn="ctr"/>
                <a:tab pos="5731510" algn="r"/>
              </a:tabLst>
            </a:pPr>
            <a:r>
              <a:rPr lang="en-US" sz="1000" b="1" kern="100" dirty="0">
                <a:solidFill>
                  <a:srgbClr val="0076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B0502040204020203" pitchFamily="18" charset="0"/>
              </a:rPr>
              <a:t>CA22136 - Pan-European Network of Green Deal Agriculture and Forestry Earth Observation Science.  </a:t>
            </a:r>
            <a:endParaRPr lang="en-US" sz="1000" kern="100" dirty="0">
              <a:solidFill>
                <a:srgbClr val="00763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B0502040204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403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4" y="1064896"/>
            <a:ext cx="10902950" cy="4419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71D4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917" y="1701166"/>
            <a:ext cx="10886016" cy="4406528"/>
          </a:xfrm>
          <a:prstGeom prst="rect">
            <a:avLst/>
          </a:prstGeom>
        </p:spPr>
        <p:txBody>
          <a:bodyPr/>
          <a:lstStyle>
            <a:lvl1pPr>
              <a:defRPr sz="1800" b="0"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793ED1-F9E2-4C42-B6A9-60E0FF553764}"/>
              </a:ext>
            </a:extLst>
          </p:cNvPr>
          <p:cNvCxnSpPr/>
          <p:nvPr userDrawn="1"/>
        </p:nvCxnSpPr>
        <p:spPr>
          <a:xfrm>
            <a:off x="-2" y="6426000"/>
            <a:ext cx="12192002" cy="0"/>
          </a:xfrm>
          <a:prstGeom prst="line">
            <a:avLst/>
          </a:prstGeom>
          <a:ln w="139700">
            <a:solidFill>
              <a:srgbClr val="007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D1F877F-2B18-BD74-4B26-A3BA79DD28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17" y="6262728"/>
            <a:ext cx="1641782" cy="328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061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47" y="4406901"/>
            <a:ext cx="10363200" cy="664798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rgbClr val="071D4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47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>
                <a:solidFill>
                  <a:srgbClr val="071D49"/>
                </a:solidFill>
              </a:defRPr>
            </a:lvl1pPr>
            <a:lvl2pPr marL="411464" indent="0">
              <a:buNone/>
              <a:defRPr sz="1620"/>
            </a:lvl2pPr>
            <a:lvl3pPr marL="822928" indent="0">
              <a:buNone/>
              <a:defRPr sz="1440"/>
            </a:lvl3pPr>
            <a:lvl4pPr marL="1234391" indent="0">
              <a:buNone/>
              <a:defRPr sz="1260"/>
            </a:lvl4pPr>
            <a:lvl5pPr marL="1645854" indent="0">
              <a:buNone/>
              <a:defRPr sz="1260"/>
            </a:lvl5pPr>
            <a:lvl6pPr marL="2057318" indent="0">
              <a:buNone/>
              <a:defRPr sz="1260"/>
            </a:lvl6pPr>
            <a:lvl7pPr marL="2468782" indent="0">
              <a:buNone/>
              <a:defRPr sz="1260"/>
            </a:lvl7pPr>
            <a:lvl8pPr marL="2880245" indent="0">
              <a:buNone/>
              <a:defRPr sz="1260"/>
            </a:lvl8pPr>
            <a:lvl9pPr marL="3291709" indent="0">
              <a:buNone/>
              <a:defRPr sz="126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FA1A54-D01A-4CA5-814E-9D4AB182F89E}"/>
              </a:ext>
            </a:extLst>
          </p:cNvPr>
          <p:cNvCxnSpPr/>
          <p:nvPr userDrawn="1"/>
        </p:nvCxnSpPr>
        <p:spPr>
          <a:xfrm>
            <a:off x="-2" y="6426000"/>
            <a:ext cx="12192002" cy="0"/>
          </a:xfrm>
          <a:prstGeom prst="line">
            <a:avLst/>
          </a:prstGeom>
          <a:ln w="139700">
            <a:solidFill>
              <a:srgbClr val="007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B453257-5C38-9C03-5A08-D791D6161B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17" y="6262728"/>
            <a:ext cx="1641782" cy="328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96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4" y="1064896"/>
            <a:ext cx="10902950" cy="4419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7633" y="1700213"/>
            <a:ext cx="5347679" cy="4525962"/>
          </a:xfrm>
          <a:prstGeom prst="rect">
            <a:avLst/>
          </a:prstGeom>
        </p:spPr>
        <p:txBody>
          <a:bodyPr/>
          <a:lstStyle>
            <a:lvl1pPr>
              <a:defRPr sz="2520">
                <a:solidFill>
                  <a:srgbClr val="071D49"/>
                </a:solidFill>
              </a:defRPr>
            </a:lvl1pPr>
            <a:lvl2pPr>
              <a:defRPr sz="2160">
                <a:solidFill>
                  <a:srgbClr val="071D49"/>
                </a:solidFill>
              </a:defRPr>
            </a:lvl2pPr>
            <a:lvl3pPr>
              <a:defRPr sz="1800">
                <a:solidFill>
                  <a:srgbClr val="071D49"/>
                </a:solidFill>
              </a:defRPr>
            </a:lvl3pPr>
            <a:lvl4pPr>
              <a:defRPr sz="1620">
                <a:solidFill>
                  <a:srgbClr val="071D49"/>
                </a:solidFill>
              </a:defRPr>
            </a:lvl4pPr>
            <a:lvl5pPr>
              <a:defRPr sz="1620">
                <a:solidFill>
                  <a:srgbClr val="071D49"/>
                </a:solidFill>
              </a:defRPr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2885" y="1700213"/>
            <a:ext cx="5349631" cy="4525962"/>
          </a:xfrm>
          <a:prstGeom prst="rect">
            <a:avLst/>
          </a:prstGeom>
        </p:spPr>
        <p:txBody>
          <a:bodyPr/>
          <a:lstStyle>
            <a:lvl1pPr>
              <a:defRPr sz="2520">
                <a:solidFill>
                  <a:srgbClr val="071D49"/>
                </a:solidFill>
              </a:defRPr>
            </a:lvl1pPr>
            <a:lvl2pPr>
              <a:defRPr sz="2160">
                <a:solidFill>
                  <a:srgbClr val="071D49"/>
                </a:solidFill>
              </a:defRPr>
            </a:lvl2pPr>
            <a:lvl3pPr>
              <a:defRPr sz="1800">
                <a:solidFill>
                  <a:srgbClr val="071D49"/>
                </a:solidFill>
              </a:defRPr>
            </a:lvl3pPr>
            <a:lvl4pPr>
              <a:defRPr sz="1620">
                <a:solidFill>
                  <a:srgbClr val="071D49"/>
                </a:solidFill>
              </a:defRPr>
            </a:lvl4pPr>
            <a:lvl5pPr>
              <a:defRPr sz="1620">
                <a:solidFill>
                  <a:srgbClr val="071D49"/>
                </a:solidFill>
              </a:defRPr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64B5991-5195-4FFA-BA8E-92EE40AFB2FF}"/>
              </a:ext>
            </a:extLst>
          </p:cNvPr>
          <p:cNvCxnSpPr/>
          <p:nvPr userDrawn="1"/>
        </p:nvCxnSpPr>
        <p:spPr>
          <a:xfrm>
            <a:off x="-2" y="6426000"/>
            <a:ext cx="12192002" cy="0"/>
          </a:xfrm>
          <a:prstGeom prst="line">
            <a:avLst/>
          </a:prstGeom>
          <a:ln w="139700">
            <a:solidFill>
              <a:srgbClr val="007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9BD8057-3168-0D94-786D-6EE2172E7C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17" y="6262728"/>
            <a:ext cx="1641782" cy="328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9025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41579"/>
            <a:ext cx="10972800" cy="4431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7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>
                <a:solidFill>
                  <a:srgbClr val="071D49"/>
                </a:solidFill>
              </a:defRPr>
            </a:lvl1pPr>
            <a:lvl2pPr marL="411464" indent="0">
              <a:buNone/>
              <a:defRPr sz="1800" b="1"/>
            </a:lvl2pPr>
            <a:lvl3pPr marL="822928" indent="0">
              <a:buNone/>
              <a:defRPr sz="1620" b="1"/>
            </a:lvl3pPr>
            <a:lvl4pPr marL="1234391" indent="0">
              <a:buNone/>
              <a:defRPr sz="1440" b="1"/>
            </a:lvl4pPr>
            <a:lvl5pPr marL="1645854" indent="0">
              <a:buNone/>
              <a:defRPr sz="1440" b="1"/>
            </a:lvl5pPr>
            <a:lvl6pPr marL="2057318" indent="0">
              <a:buNone/>
              <a:defRPr sz="1440" b="1"/>
            </a:lvl6pPr>
            <a:lvl7pPr marL="2468782" indent="0">
              <a:buNone/>
              <a:defRPr sz="1440" b="1"/>
            </a:lvl7pPr>
            <a:lvl8pPr marL="2880245" indent="0">
              <a:buNone/>
              <a:defRPr sz="1440" b="1"/>
            </a:lvl8pPr>
            <a:lvl9pPr marL="3291709" indent="0">
              <a:buNone/>
              <a:defRPr sz="144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160">
                <a:solidFill>
                  <a:srgbClr val="071D49"/>
                </a:solidFill>
              </a:defRPr>
            </a:lvl1pPr>
            <a:lvl2pPr>
              <a:defRPr sz="1800">
                <a:solidFill>
                  <a:srgbClr val="071D49"/>
                </a:solidFill>
              </a:defRPr>
            </a:lvl2pPr>
            <a:lvl3pPr>
              <a:defRPr sz="1620">
                <a:solidFill>
                  <a:srgbClr val="071D49"/>
                </a:solidFill>
              </a:defRPr>
            </a:lvl3pPr>
            <a:lvl4pPr>
              <a:defRPr sz="1440">
                <a:solidFill>
                  <a:srgbClr val="071D49"/>
                </a:solidFill>
              </a:defRPr>
            </a:lvl4pPr>
            <a:lvl5pPr>
              <a:defRPr sz="1440">
                <a:solidFill>
                  <a:srgbClr val="071D49"/>
                </a:solidFill>
              </a:defRPr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8" y="1535117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>
                <a:solidFill>
                  <a:srgbClr val="071D49"/>
                </a:solidFill>
              </a:defRPr>
            </a:lvl1pPr>
            <a:lvl2pPr marL="411464" indent="0">
              <a:buNone/>
              <a:defRPr sz="1800" b="1"/>
            </a:lvl2pPr>
            <a:lvl3pPr marL="822928" indent="0">
              <a:buNone/>
              <a:defRPr sz="1620" b="1"/>
            </a:lvl3pPr>
            <a:lvl4pPr marL="1234391" indent="0">
              <a:buNone/>
              <a:defRPr sz="1440" b="1"/>
            </a:lvl4pPr>
            <a:lvl5pPr marL="1645854" indent="0">
              <a:buNone/>
              <a:defRPr sz="1440" b="1"/>
            </a:lvl5pPr>
            <a:lvl6pPr marL="2057318" indent="0">
              <a:buNone/>
              <a:defRPr sz="1440" b="1"/>
            </a:lvl6pPr>
            <a:lvl7pPr marL="2468782" indent="0">
              <a:buNone/>
              <a:defRPr sz="1440" b="1"/>
            </a:lvl7pPr>
            <a:lvl8pPr marL="2880245" indent="0">
              <a:buNone/>
              <a:defRPr sz="1440" b="1"/>
            </a:lvl8pPr>
            <a:lvl9pPr marL="3291709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8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160">
                <a:solidFill>
                  <a:srgbClr val="071D49"/>
                </a:solidFill>
              </a:defRPr>
            </a:lvl1pPr>
            <a:lvl2pPr>
              <a:defRPr sz="1800">
                <a:solidFill>
                  <a:srgbClr val="071D49"/>
                </a:solidFill>
              </a:defRPr>
            </a:lvl2pPr>
            <a:lvl3pPr>
              <a:defRPr sz="1620">
                <a:solidFill>
                  <a:srgbClr val="071D49"/>
                </a:solidFill>
              </a:defRPr>
            </a:lvl3pPr>
            <a:lvl4pPr>
              <a:defRPr sz="1440">
                <a:solidFill>
                  <a:srgbClr val="071D49"/>
                </a:solidFill>
              </a:defRPr>
            </a:lvl4pPr>
            <a:lvl5pPr>
              <a:defRPr sz="1440">
                <a:solidFill>
                  <a:srgbClr val="071D49"/>
                </a:solidFill>
              </a:defRPr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DAECB5-D85B-4157-9CAE-1CFDDD71779E}"/>
              </a:ext>
            </a:extLst>
          </p:cNvPr>
          <p:cNvCxnSpPr/>
          <p:nvPr userDrawn="1"/>
        </p:nvCxnSpPr>
        <p:spPr>
          <a:xfrm>
            <a:off x="-2" y="6426000"/>
            <a:ext cx="12192002" cy="0"/>
          </a:xfrm>
          <a:prstGeom prst="line">
            <a:avLst/>
          </a:prstGeom>
          <a:ln w="139700">
            <a:solidFill>
              <a:srgbClr val="007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CED9F16C-1F6D-5262-73DA-426F0F0235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46" y="6262728"/>
            <a:ext cx="1641782" cy="328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3720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4" y="1064896"/>
            <a:ext cx="10902950" cy="4419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1B73631-7061-4B99-9FC0-8DC1B4C177AF}"/>
              </a:ext>
            </a:extLst>
          </p:cNvPr>
          <p:cNvCxnSpPr/>
          <p:nvPr userDrawn="1"/>
        </p:nvCxnSpPr>
        <p:spPr>
          <a:xfrm>
            <a:off x="-2" y="6426000"/>
            <a:ext cx="12192002" cy="0"/>
          </a:xfrm>
          <a:prstGeom prst="line">
            <a:avLst/>
          </a:prstGeom>
          <a:ln w="139700">
            <a:solidFill>
              <a:srgbClr val="007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7C8021A-CCE3-EC23-3DE7-818BB6D034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34" y="6261567"/>
            <a:ext cx="1641782" cy="328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107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FA2C3F-D730-489C-8135-D65B8C8FFA42}"/>
              </a:ext>
            </a:extLst>
          </p:cNvPr>
          <p:cNvCxnSpPr/>
          <p:nvPr userDrawn="1"/>
        </p:nvCxnSpPr>
        <p:spPr>
          <a:xfrm>
            <a:off x="-2" y="6426000"/>
            <a:ext cx="12192002" cy="0"/>
          </a:xfrm>
          <a:prstGeom prst="line">
            <a:avLst/>
          </a:prstGeom>
          <a:ln w="139700">
            <a:solidFill>
              <a:srgbClr val="007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079F22E3-63D2-90D3-7554-284510F8F4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17" y="6262728"/>
            <a:ext cx="1641782" cy="328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6905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1771591"/>
            <a:ext cx="4011247" cy="443198"/>
          </a:xfrm>
          <a:prstGeom prst="rect">
            <a:avLst/>
          </a:prstGeom>
        </p:spPr>
        <p:txBody>
          <a:bodyPr anchor="b"/>
          <a:lstStyle>
            <a:lvl1pPr algn="l">
              <a:defRPr sz="2160" b="1">
                <a:solidFill>
                  <a:srgbClr val="071D4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388" y="1052742"/>
            <a:ext cx="6815017" cy="5073427"/>
          </a:xfrm>
          <a:prstGeom prst="rect">
            <a:avLst/>
          </a:prstGeom>
        </p:spPr>
        <p:txBody>
          <a:bodyPr/>
          <a:lstStyle>
            <a:lvl1pPr>
              <a:defRPr sz="2880">
                <a:solidFill>
                  <a:srgbClr val="071D49"/>
                </a:solidFill>
              </a:defRPr>
            </a:lvl1pPr>
            <a:lvl2pPr>
              <a:defRPr sz="2520">
                <a:solidFill>
                  <a:srgbClr val="071D49"/>
                </a:solidFill>
              </a:defRPr>
            </a:lvl2pPr>
            <a:lvl3pPr>
              <a:defRPr sz="2160">
                <a:solidFill>
                  <a:srgbClr val="071D49"/>
                </a:solidFill>
              </a:defRPr>
            </a:lvl3pPr>
            <a:lvl4pPr>
              <a:defRPr sz="1800">
                <a:solidFill>
                  <a:srgbClr val="071D49"/>
                </a:solidFill>
              </a:defRPr>
            </a:lvl4pPr>
            <a:lvl5pPr>
              <a:defRPr sz="1800">
                <a:solidFill>
                  <a:srgbClr val="071D4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2204869"/>
            <a:ext cx="4011247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0">
                <a:solidFill>
                  <a:srgbClr val="071D49"/>
                </a:solidFill>
              </a:defRPr>
            </a:lvl1pPr>
            <a:lvl2pPr marL="411464" indent="0">
              <a:buNone/>
              <a:defRPr sz="1080"/>
            </a:lvl2pPr>
            <a:lvl3pPr marL="822928" indent="0">
              <a:buNone/>
              <a:defRPr sz="900"/>
            </a:lvl3pPr>
            <a:lvl4pPr marL="1234391" indent="0">
              <a:buNone/>
              <a:defRPr sz="810"/>
            </a:lvl4pPr>
            <a:lvl5pPr marL="1645854" indent="0">
              <a:buNone/>
              <a:defRPr sz="810"/>
            </a:lvl5pPr>
            <a:lvl6pPr marL="2057318" indent="0">
              <a:buNone/>
              <a:defRPr sz="810"/>
            </a:lvl6pPr>
            <a:lvl7pPr marL="2468782" indent="0">
              <a:buNone/>
              <a:defRPr sz="810"/>
            </a:lvl7pPr>
            <a:lvl8pPr marL="2880245" indent="0">
              <a:buNone/>
              <a:defRPr sz="810"/>
            </a:lvl8pPr>
            <a:lvl9pPr marL="3291709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2B77ED31-1E73-46A7-8C71-185BF0FAD67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180969" y="-9686"/>
            <a:ext cx="2156882" cy="24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960" b="1" dirty="0">
                <a:solidFill>
                  <a:srgbClr val="071D49"/>
                </a:solidFill>
                <a:latin typeface="Calibri" panose="020F0502020204030204" pitchFamily="34" charset="0"/>
              </a:rPr>
              <a:t>Royal School of Military Survey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8FA4307-2D22-43F3-85DF-7851CEB54CAB}"/>
              </a:ext>
            </a:extLst>
          </p:cNvPr>
          <p:cNvCxnSpPr/>
          <p:nvPr userDrawn="1"/>
        </p:nvCxnSpPr>
        <p:spPr>
          <a:xfrm>
            <a:off x="-2" y="6426000"/>
            <a:ext cx="12192002" cy="0"/>
          </a:xfrm>
          <a:prstGeom prst="line">
            <a:avLst/>
          </a:prstGeom>
          <a:ln w="139700">
            <a:solidFill>
              <a:srgbClr val="007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A432437-82B1-0795-AE9F-2B95AD6710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97" y="6297288"/>
            <a:ext cx="1641782" cy="328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3516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555" y="4924143"/>
            <a:ext cx="7315200" cy="443198"/>
          </a:xfrm>
          <a:prstGeom prst="rect">
            <a:avLst/>
          </a:prstGeom>
        </p:spPr>
        <p:txBody>
          <a:bodyPr anchor="b"/>
          <a:lstStyle>
            <a:lvl1pPr algn="l">
              <a:defRPr sz="2160" b="1">
                <a:solidFill>
                  <a:srgbClr val="071D4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555" y="908727"/>
            <a:ext cx="7315200" cy="3818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80">
                <a:solidFill>
                  <a:srgbClr val="071D49"/>
                </a:solidFill>
              </a:defRPr>
            </a:lvl1pPr>
            <a:lvl2pPr marL="411464" indent="0">
              <a:buNone/>
              <a:defRPr sz="2520"/>
            </a:lvl2pPr>
            <a:lvl3pPr marL="822928" indent="0">
              <a:buNone/>
              <a:defRPr sz="2160"/>
            </a:lvl3pPr>
            <a:lvl4pPr marL="1234391" indent="0">
              <a:buNone/>
              <a:defRPr sz="1800"/>
            </a:lvl4pPr>
            <a:lvl5pPr marL="1645854" indent="0">
              <a:buNone/>
              <a:defRPr sz="1800"/>
            </a:lvl5pPr>
            <a:lvl6pPr marL="2057318" indent="0">
              <a:buNone/>
              <a:defRPr sz="1800"/>
            </a:lvl6pPr>
            <a:lvl7pPr marL="2468782" indent="0">
              <a:buNone/>
              <a:defRPr sz="1800"/>
            </a:lvl7pPr>
            <a:lvl8pPr marL="2880245" indent="0">
              <a:buNone/>
              <a:defRPr sz="1800"/>
            </a:lvl8pPr>
            <a:lvl9pPr marL="3291709" indent="0">
              <a:buNone/>
              <a:defRPr sz="18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555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0">
                <a:solidFill>
                  <a:srgbClr val="071D49"/>
                </a:solidFill>
              </a:defRPr>
            </a:lvl1pPr>
            <a:lvl2pPr marL="411464" indent="0">
              <a:buNone/>
              <a:defRPr sz="1080"/>
            </a:lvl2pPr>
            <a:lvl3pPr marL="822928" indent="0">
              <a:buNone/>
              <a:defRPr sz="900"/>
            </a:lvl3pPr>
            <a:lvl4pPr marL="1234391" indent="0">
              <a:buNone/>
              <a:defRPr sz="810"/>
            </a:lvl4pPr>
            <a:lvl5pPr marL="1645854" indent="0">
              <a:buNone/>
              <a:defRPr sz="810"/>
            </a:lvl5pPr>
            <a:lvl6pPr marL="2057318" indent="0">
              <a:buNone/>
              <a:defRPr sz="810"/>
            </a:lvl6pPr>
            <a:lvl7pPr marL="2468782" indent="0">
              <a:buNone/>
              <a:defRPr sz="810"/>
            </a:lvl7pPr>
            <a:lvl8pPr marL="2880245" indent="0">
              <a:buNone/>
              <a:defRPr sz="810"/>
            </a:lvl8pPr>
            <a:lvl9pPr marL="3291709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F43AD9C-10D4-4522-BB64-E8637819FAE1}"/>
              </a:ext>
            </a:extLst>
          </p:cNvPr>
          <p:cNvCxnSpPr/>
          <p:nvPr userDrawn="1"/>
        </p:nvCxnSpPr>
        <p:spPr>
          <a:xfrm>
            <a:off x="-2" y="6426000"/>
            <a:ext cx="12192002" cy="0"/>
          </a:xfrm>
          <a:prstGeom prst="line">
            <a:avLst/>
          </a:prstGeom>
          <a:ln w="139700">
            <a:solidFill>
              <a:srgbClr val="007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E51829B-424A-6383-BEBB-A3B3C2AAED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17" y="6262728"/>
            <a:ext cx="1641782" cy="328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0544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4" y="1064896"/>
            <a:ext cx="10902950" cy="4419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7917" y="1701166"/>
            <a:ext cx="10886016" cy="4524374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9FCB43-5108-4195-BE1A-AFCEA6E25212}"/>
              </a:ext>
            </a:extLst>
          </p:cNvPr>
          <p:cNvCxnSpPr/>
          <p:nvPr userDrawn="1"/>
        </p:nvCxnSpPr>
        <p:spPr>
          <a:xfrm>
            <a:off x="-2" y="6426000"/>
            <a:ext cx="12192002" cy="0"/>
          </a:xfrm>
          <a:prstGeom prst="line">
            <a:avLst/>
          </a:prstGeom>
          <a:ln w="139700">
            <a:solidFill>
              <a:srgbClr val="007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09FC2A8-2B92-CE7F-5317-410B7708A0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17" y="6262728"/>
            <a:ext cx="1641782" cy="328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0332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13918" y="981076"/>
            <a:ext cx="553998" cy="5245100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071D4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9712" y="981076"/>
            <a:ext cx="8042030" cy="5245100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CD87CF-0464-4606-8586-A3DAC7D660CC}"/>
              </a:ext>
            </a:extLst>
          </p:cNvPr>
          <p:cNvCxnSpPr/>
          <p:nvPr userDrawn="1"/>
        </p:nvCxnSpPr>
        <p:spPr>
          <a:xfrm>
            <a:off x="-2" y="6426000"/>
            <a:ext cx="12192002" cy="0"/>
          </a:xfrm>
          <a:prstGeom prst="line">
            <a:avLst/>
          </a:prstGeom>
          <a:ln w="139700">
            <a:solidFill>
              <a:srgbClr val="007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DFF36A0-5FA4-EBA5-B75A-4B8C4FFDA1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17" y="6262728"/>
            <a:ext cx="1641782" cy="328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2771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/>
          </p:cNvSpPr>
          <p:nvPr/>
        </p:nvSpPr>
        <p:spPr bwMode="auto">
          <a:xfrm>
            <a:off x="0" y="188598"/>
            <a:ext cx="12192000" cy="30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GB" altLang="en-US" sz="1080" b="1" dirty="0">
              <a:solidFill>
                <a:srgbClr val="071D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07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071D4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B2339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B2339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B2339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5B2339"/>
          </a:solidFill>
          <a:latin typeface="Arial" charset="0"/>
          <a:cs typeface="Arial" charset="0"/>
        </a:defRPr>
      </a:lvl5pPr>
      <a:lvl6pPr marL="411464" algn="l" rtl="0" fontAlgn="base">
        <a:spcBef>
          <a:spcPct val="0"/>
        </a:spcBef>
        <a:spcAft>
          <a:spcPct val="0"/>
        </a:spcAft>
        <a:defRPr sz="1800" b="1">
          <a:solidFill>
            <a:srgbClr val="5B2339"/>
          </a:solidFill>
          <a:latin typeface="Arial" charset="0"/>
          <a:cs typeface="Arial" charset="0"/>
        </a:defRPr>
      </a:lvl6pPr>
      <a:lvl7pPr marL="822928" algn="l" rtl="0" fontAlgn="base">
        <a:spcBef>
          <a:spcPct val="0"/>
        </a:spcBef>
        <a:spcAft>
          <a:spcPct val="0"/>
        </a:spcAft>
        <a:defRPr sz="1800" b="1">
          <a:solidFill>
            <a:srgbClr val="5B2339"/>
          </a:solidFill>
          <a:latin typeface="Arial" charset="0"/>
          <a:cs typeface="Arial" charset="0"/>
        </a:defRPr>
      </a:lvl7pPr>
      <a:lvl8pPr marL="1234391" algn="l" rtl="0" fontAlgn="base">
        <a:spcBef>
          <a:spcPct val="0"/>
        </a:spcBef>
        <a:spcAft>
          <a:spcPct val="0"/>
        </a:spcAft>
        <a:defRPr sz="1800" b="1">
          <a:solidFill>
            <a:srgbClr val="5B2339"/>
          </a:solidFill>
          <a:latin typeface="Arial" charset="0"/>
          <a:cs typeface="Arial" charset="0"/>
        </a:defRPr>
      </a:lvl8pPr>
      <a:lvl9pPr marL="1645854" algn="l" rtl="0" fontAlgn="base">
        <a:spcBef>
          <a:spcPct val="0"/>
        </a:spcBef>
        <a:spcAft>
          <a:spcPct val="0"/>
        </a:spcAft>
        <a:defRPr sz="1800" b="1">
          <a:solidFill>
            <a:srgbClr val="5B2339"/>
          </a:solidFill>
          <a:latin typeface="Arial" charset="0"/>
          <a:cs typeface="Arial" charset="0"/>
        </a:defRPr>
      </a:lvl9pPr>
    </p:titleStyle>
    <p:bodyStyle>
      <a:lvl1pPr marL="306706" indent="-306706" algn="l" rtl="0" eaLnBrk="0" fontAlgn="base" hangingPunct="0">
        <a:spcBef>
          <a:spcPct val="20000"/>
        </a:spcBef>
        <a:spcAft>
          <a:spcPct val="0"/>
        </a:spcAft>
        <a:defRPr sz="1920" b="1">
          <a:solidFill>
            <a:srgbClr val="071D49"/>
          </a:solidFill>
          <a:latin typeface="+mn-lt"/>
          <a:ea typeface="+mn-ea"/>
          <a:cs typeface="+mn-cs"/>
        </a:defRPr>
      </a:lvl1pPr>
      <a:lvl2pPr marL="666750" indent="-255270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rgbClr val="071D49"/>
          </a:solidFill>
          <a:latin typeface="+mn-lt"/>
          <a:cs typeface="+mn-cs"/>
        </a:defRPr>
      </a:lvl2pPr>
      <a:lvl3pPr marL="1026796" indent="-203836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071D49"/>
          </a:solidFill>
          <a:latin typeface="+mn-lt"/>
          <a:cs typeface="+mn-cs"/>
        </a:defRPr>
      </a:lvl3pPr>
      <a:lvl4pPr marL="1438276" indent="-203836" algn="l" rtl="0" eaLnBrk="0" fontAlgn="base" hangingPunct="0">
        <a:spcBef>
          <a:spcPct val="20000"/>
        </a:spcBef>
        <a:spcAft>
          <a:spcPct val="0"/>
        </a:spcAft>
        <a:buChar char="–"/>
        <a:defRPr sz="1440">
          <a:solidFill>
            <a:srgbClr val="071D49"/>
          </a:solidFill>
          <a:latin typeface="+mn-lt"/>
          <a:cs typeface="+mn-cs"/>
        </a:defRPr>
      </a:lvl4pPr>
      <a:lvl5pPr marL="1849756" indent="-203836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rgbClr val="071D49"/>
          </a:solidFill>
          <a:latin typeface="+mn-lt"/>
          <a:cs typeface="+mn-cs"/>
        </a:defRPr>
      </a:lvl5pPr>
      <a:lvl6pPr marL="2263049" indent="-205732" algn="l" rtl="0" fontAlgn="base">
        <a:spcBef>
          <a:spcPct val="20000"/>
        </a:spcBef>
        <a:spcAft>
          <a:spcPct val="0"/>
        </a:spcAft>
        <a:buChar char="»"/>
        <a:defRPr sz="1260">
          <a:solidFill>
            <a:srgbClr val="77515D"/>
          </a:solidFill>
          <a:latin typeface="+mn-lt"/>
          <a:cs typeface="+mn-cs"/>
        </a:defRPr>
      </a:lvl6pPr>
      <a:lvl7pPr marL="2674513" indent="-205732" algn="l" rtl="0" fontAlgn="base">
        <a:spcBef>
          <a:spcPct val="20000"/>
        </a:spcBef>
        <a:spcAft>
          <a:spcPct val="0"/>
        </a:spcAft>
        <a:buChar char="»"/>
        <a:defRPr sz="1260">
          <a:solidFill>
            <a:srgbClr val="77515D"/>
          </a:solidFill>
          <a:latin typeface="+mn-lt"/>
          <a:cs typeface="+mn-cs"/>
        </a:defRPr>
      </a:lvl7pPr>
      <a:lvl8pPr marL="3085976" indent="-205732" algn="l" rtl="0" fontAlgn="base">
        <a:spcBef>
          <a:spcPct val="20000"/>
        </a:spcBef>
        <a:spcAft>
          <a:spcPct val="0"/>
        </a:spcAft>
        <a:buChar char="»"/>
        <a:defRPr sz="1260">
          <a:solidFill>
            <a:srgbClr val="77515D"/>
          </a:solidFill>
          <a:latin typeface="+mn-lt"/>
          <a:cs typeface="+mn-cs"/>
        </a:defRPr>
      </a:lvl8pPr>
      <a:lvl9pPr marL="3497440" indent="-205732" algn="l" rtl="0" fontAlgn="base">
        <a:spcBef>
          <a:spcPct val="20000"/>
        </a:spcBef>
        <a:spcAft>
          <a:spcPct val="0"/>
        </a:spcAft>
        <a:buChar char="»"/>
        <a:defRPr sz="1260">
          <a:solidFill>
            <a:srgbClr val="77515D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822928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64" algn="l" defTabSz="822928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28" algn="l" defTabSz="822928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391" algn="l" defTabSz="822928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854" algn="l" defTabSz="822928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318" algn="l" defTabSz="822928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782" algn="l" defTabSz="822928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245" algn="l" defTabSz="822928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709" algn="l" defTabSz="822928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ED612-3944-A613-8AA5-337D06504D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126AD81-9383-74AA-9441-356EB2387F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281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00A1-895D-4497-B600-3E52DA34C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5294F-2636-403C-979B-D78A5FBD1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637761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5A095-4D52-49A0-92EF-1D54AEE59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92C2A-D472-4053-9F5A-987C615B5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814404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3A41-BFD3-BA33-79FA-1F29335BF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05A2F-3D78-BC86-81F4-6CB7D42A1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4125653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6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Arial</vt:lpstr>
      <vt:lpstr>Calibri</vt:lpstr>
      <vt:lpstr>Default Design</vt:lpstr>
      <vt:lpstr>PowerPoint Presentation</vt:lpstr>
      <vt:lpstr>Title</vt:lpstr>
      <vt:lpstr>Scope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PANGEOS CA22136</dc:title>
  <dc:creator>Shawn C. Kefauver</dc:creator>
  <cp:keywords>PANGEOS COST Action</cp:keywords>
  <cp:lastModifiedBy>ahmet gormus</cp:lastModifiedBy>
  <cp:revision>8</cp:revision>
  <dcterms:created xsi:type="dcterms:W3CDTF">2024-11-12T13:56:08Z</dcterms:created>
  <dcterms:modified xsi:type="dcterms:W3CDTF">2024-11-12T15:49:06Z</dcterms:modified>
</cp:coreProperties>
</file>